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F5E1C5-D9BA-0FA6-9C0F-F45EA9A8B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CEA260-9EF5-D83A-EC1C-3FF4FDD95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8903A4-4AD5-A547-5BB9-7F69DFD24A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7FB640-79E5-C8C7-E3BF-AA52987B3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DFF9CB-6DD8-512E-7356-E862F1B8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7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D0643C-D8B7-BCFD-560A-5C5BE9954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8C5C1FD-1BA2-2BBD-9CE8-10A025B4E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853A25-1B36-2A20-7AB4-3A2164EC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4CC2EC1-BD90-5C0D-DBBA-16602D123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8C8268-74D4-78E2-123E-37B5A9BE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7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2019CBB-CA21-ED4B-8BE5-A2908C3E50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2463879-E774-370F-34D1-B964EA191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EEEA507-7A6C-78A8-665D-FD01D1602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2E2FA6-8310-6CBC-17D2-CD1DE602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4EB7D4-DEC8-B6FD-D734-94472585C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1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C6A07C-4026-A864-2D74-6E1D921B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B251AC-E393-4CF6-84FF-BB5DB8642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8045AD3-E6D9-A87C-1483-0489CD72C7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DA7F47-CC92-59A1-D84A-23CF18D62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64D5DD-6EF0-FED5-41B5-8E1AD9081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9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DD5855-962A-85E9-9EC5-6212BB68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84457CA-D4DF-0449-0D76-B060280FF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5FBCD1-D0F8-9A8F-0F91-D72A42601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D67750-5BE9-67D2-1AFB-2EA69DA9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713A58-B026-8E89-CF02-825BB85CA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2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9F0752-13CC-81B3-D9EE-05A918B35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EA940A-4706-B3FA-BD3C-15EE6A1F4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E53BC80-3327-F71D-44E3-055070F47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71881-6292-60EA-EA5C-E0A68DBF8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6634A7A-0586-679E-D4FE-8348D3ED4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4B4885A-5EFB-2A11-17AA-184D5CAA6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9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2F14EF-C078-555C-CDC1-B2DC5A5C4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149C31-5822-4DDF-E681-2D715FC83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C9BB6C-307E-E9E4-8EB5-37FEA1A72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250D154-8137-CDB1-941E-F9C6CEC23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B7C2014-0E0F-1A2D-8748-5C10EED32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61D7B9B-CE4D-5444-CDAF-6F1DB5B8A6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E71AFEC-ABE4-1B75-124B-C9466D2A6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BDA9669-E77B-9925-DC6A-EB8107EF9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99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4D5D01-5501-2BDC-60B2-05712604F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387A511-AC9F-1A9C-6C57-62C2CBC6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B2197A1-CFAA-FAD0-CF5B-89419ECF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F3EB880-86F4-ED26-1933-C2DDED2A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29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B5962C-CE8A-B583-45D8-CB576681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AFDF9D8-1A62-D984-DA66-E7C84F3B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E2FF6F4-CD03-F44B-D8DD-5FA4D66E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2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0EEB1-2236-5E13-FB46-21EE77BF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E4DE37-2C48-4111-F097-D11CE43BC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360AD8D-26BB-EB84-82A4-08FCEC726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0126FD4-28A5-9397-C47D-47ABB1AFE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483E136-2F0D-1DD7-FE9F-89AB67BAE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DF3154B-0650-CCBE-C9CA-397F8E30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28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502597-36C6-09FA-8BFF-6927FF72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4484938-751B-38E5-DA7C-7E778B0231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95B671-3C14-7D96-7D4D-BC873E53C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8668A5-5335-0474-527E-2F337F09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D881240-AF9D-C0A2-9733-46AA46528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115D4DF-9A44-55EC-3EA4-734C98382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3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83EAD72-4BB8-4051-B7BA-52356F667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86834"/>
            <a:ext cx="13206899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9FEC84-55EB-85D4-38AE-DDE00463D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0" y="2434167"/>
            <a:ext cx="13206899" cy="5013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1071DBD-DE81-FA5D-854B-5D7A94B8C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054797" y="8264485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CD34EE10-899B-4F43-A4D0-716C4221EB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733108" y="8302492"/>
            <a:ext cx="410817" cy="410817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497908F-E39D-5345-CDC1-B295D4193350}"/>
              </a:ext>
            </a:extLst>
          </p:cNvPr>
          <p:cNvCxnSpPr>
            <a:cxnSpLocks/>
          </p:cNvCxnSpPr>
          <p:nvPr/>
        </p:nvCxnSpPr>
        <p:spPr>
          <a:xfrm>
            <a:off x="0" y="7977811"/>
            <a:ext cx="16256000" cy="0"/>
          </a:xfrm>
          <a:prstGeom prst="line">
            <a:avLst/>
          </a:prstGeom>
          <a:ln w="12700">
            <a:solidFill>
              <a:srgbClr val="2A538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Grafika 4">
            <a:extLst>
              <a:ext uri="{FF2B5EF4-FFF2-40B4-BE49-F238E27FC236}">
                <a16:creationId xmlns:a16="http://schemas.microsoft.com/office/drawing/2014/main" id="{522F5F68-718C-E8C4-1D2D-F40CEC99DF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5415" y="8288368"/>
            <a:ext cx="2314964" cy="51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333" kern="1200">
          <a:solidFill>
            <a:srgbClr val="2A5384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rgbClr val="2A5384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rgbClr val="2A5384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rgbClr val="2A5384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rgbClr val="2A5384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rgbClr val="2A5384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00" y="228600"/>
            <a:ext cx="13766800" cy="76792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76200"/>
            <a:ext cx="13865412" cy="7734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228600"/>
            <a:ext cx="13614400" cy="75942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152400"/>
            <a:ext cx="13865411" cy="7734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00" y="228600"/>
            <a:ext cx="13690600" cy="76367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76200"/>
            <a:ext cx="13995400" cy="78068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75486"/>
            <a:ext cx="14071600" cy="78493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29497"/>
            <a:ext cx="14147800" cy="78918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304800"/>
            <a:ext cx="13523899" cy="7543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76200"/>
            <a:ext cx="14071600" cy="78493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152400"/>
            <a:ext cx="13919200" cy="77643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0" y="27039"/>
            <a:ext cx="14147800" cy="78918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BFG 2026">
  <a:themeElements>
    <a:clrScheme name="BFG">
      <a:dk1>
        <a:srgbClr val="000000"/>
      </a:dk1>
      <a:lt1>
        <a:srgbClr val="FFFFFF"/>
      </a:lt1>
      <a:dk2>
        <a:srgbClr val="2A5383"/>
      </a:dk2>
      <a:lt2>
        <a:srgbClr val="E8E8E8"/>
      </a:lt2>
      <a:accent1>
        <a:srgbClr val="FAD051"/>
      </a:accent1>
      <a:accent2>
        <a:srgbClr val="EDEDED"/>
      </a:accent2>
      <a:accent3>
        <a:srgbClr val="E53834"/>
      </a:accent3>
      <a:accent4>
        <a:srgbClr val="0090CC"/>
      </a:accent4>
      <a:accent5>
        <a:srgbClr val="00966D"/>
      </a:accent5>
      <a:accent6>
        <a:srgbClr val="E3D7C1"/>
      </a:accent6>
      <a:hlink>
        <a:srgbClr val="F39200"/>
      </a:hlink>
      <a:folHlink>
        <a:srgbClr val="9A5971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tyw BFG 2026" id="{5E89FCC9-2C00-4B4E-96B1-2A73E2D7FBFC}" vid="{7B892C2A-C857-4C55-B407-4D98CA6FC3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BFG 2026</Template>
  <TotalTime>2</TotalTime>
  <Words>0</Words>
  <Application>Microsoft Office PowerPoint</Application>
  <PresentationFormat>Niestandardowy</PresentationFormat>
  <Paragraphs>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Motyw BFG 2026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Teleżyńska Ewa</cp:lastModifiedBy>
  <cp:revision>2</cp:revision>
  <dcterms:created xsi:type="dcterms:W3CDTF">2006-08-16T00:00:00Z</dcterms:created>
  <dcterms:modified xsi:type="dcterms:W3CDTF">2026-07-20T11:08:33Z</dcterms:modified>
</cp:coreProperties>
</file>